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60" r:id="rId4"/>
    <p:sldId id="261" r:id="rId5"/>
    <p:sldId id="262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10FCB3"/>
    <a:srgbClr val="FF00FF"/>
    <a:srgbClr val="66FF66"/>
    <a:srgbClr val="FF33CC"/>
    <a:srgbClr val="CC0099"/>
    <a:srgbClr val="0CB620"/>
    <a:srgbClr val="FF0000"/>
    <a:srgbClr val="00CC00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265555-3215-41F4-893A-85A497FFA04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5AED6B-325D-47C9-91FA-E377DCC08749}">
      <dgm:prSet custT="1"/>
      <dgm:spPr>
        <a:solidFill>
          <a:srgbClr val="10FCB3"/>
        </a:solidFill>
      </dgm:spPr>
      <dgm:t>
        <a:bodyPr/>
        <a:lstStyle/>
        <a:p>
          <a:pPr algn="ctr" rtl="0"/>
          <a:r>
            <a:rPr lang="en-US" sz="6000" dirty="0" smtClean="0"/>
            <a:t>Introduction of lesson</a:t>
          </a:r>
          <a:r>
            <a:rPr lang="en-US" sz="3200" dirty="0" smtClean="0"/>
            <a:t>:</a:t>
          </a:r>
          <a:endParaRPr lang="en-US" sz="1000" dirty="0"/>
        </a:p>
      </dgm:t>
    </dgm:pt>
    <dgm:pt modelId="{C20698BD-4202-4FAB-AB80-3231A2389A89}" type="parTrans" cxnId="{53CF9E54-8A80-495D-9EEF-748C48830715}">
      <dgm:prSet/>
      <dgm:spPr/>
      <dgm:t>
        <a:bodyPr/>
        <a:lstStyle/>
        <a:p>
          <a:endParaRPr lang="en-US"/>
        </a:p>
      </dgm:t>
    </dgm:pt>
    <dgm:pt modelId="{A542F7F1-C218-4E5B-8E14-91F71860FE81}" type="sibTrans" cxnId="{53CF9E54-8A80-495D-9EEF-748C48830715}">
      <dgm:prSet/>
      <dgm:spPr/>
      <dgm:t>
        <a:bodyPr/>
        <a:lstStyle/>
        <a:p>
          <a:endParaRPr lang="en-US"/>
        </a:p>
      </dgm:t>
    </dgm:pt>
    <dgm:pt modelId="{02FD00B7-6501-4D75-AFBF-828C39C59D2E}">
      <dgm:prSet custT="1"/>
      <dgm:spPr/>
      <dgm:t>
        <a:bodyPr/>
        <a:lstStyle/>
        <a:p>
          <a:pPr algn="l" rtl="0"/>
          <a:r>
            <a:rPr lang="en-US" sz="4400" dirty="0" smtClean="0">
              <a:solidFill>
                <a:schemeClr val="accent6"/>
              </a:solidFill>
            </a:rPr>
            <a:t>Headline: Reading the Calendar</a:t>
          </a:r>
          <a:endParaRPr lang="en-US" sz="4400" dirty="0">
            <a:solidFill>
              <a:schemeClr val="accent6"/>
            </a:solidFill>
          </a:endParaRPr>
        </a:p>
      </dgm:t>
    </dgm:pt>
    <dgm:pt modelId="{D455ED24-9271-4514-9B2D-164371131D71}" type="parTrans" cxnId="{80B325B7-3461-4A7F-8C94-2BB239FC2F1B}">
      <dgm:prSet/>
      <dgm:spPr/>
      <dgm:t>
        <a:bodyPr/>
        <a:lstStyle/>
        <a:p>
          <a:endParaRPr lang="en-US"/>
        </a:p>
      </dgm:t>
    </dgm:pt>
    <dgm:pt modelId="{9B3CF54F-4A18-4470-899C-906CB837EE6D}" type="sibTrans" cxnId="{80B325B7-3461-4A7F-8C94-2BB239FC2F1B}">
      <dgm:prSet/>
      <dgm:spPr/>
      <dgm:t>
        <a:bodyPr/>
        <a:lstStyle/>
        <a:p>
          <a:endParaRPr lang="en-US"/>
        </a:p>
      </dgm:t>
    </dgm:pt>
    <dgm:pt modelId="{B26D75B2-0AAD-487E-A53A-F73DAB6867E7}">
      <dgm:prSet custT="1"/>
      <dgm:spPr/>
      <dgm:t>
        <a:bodyPr/>
        <a:lstStyle/>
        <a:p>
          <a:pPr rtl="0"/>
          <a:r>
            <a:rPr lang="en-US" sz="4800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Unit: A</a:t>
          </a:r>
          <a:endParaRPr lang="en-US" sz="4800" dirty="0">
            <a:solidFill>
              <a:schemeClr val="accent6">
                <a:lumMod val="20000"/>
                <a:lumOff val="80000"/>
              </a:schemeClr>
            </a:solidFill>
          </a:endParaRPr>
        </a:p>
      </dgm:t>
    </dgm:pt>
    <dgm:pt modelId="{C56E5F99-B9ED-4079-98D7-F205FB277063}" type="parTrans" cxnId="{84A3FE8A-ABBD-41D4-8973-320E8779F6E5}">
      <dgm:prSet/>
      <dgm:spPr/>
      <dgm:t>
        <a:bodyPr/>
        <a:lstStyle/>
        <a:p>
          <a:endParaRPr lang="en-US"/>
        </a:p>
      </dgm:t>
    </dgm:pt>
    <dgm:pt modelId="{63AD5F5A-4AF4-4413-9AD1-A2020599A406}" type="sibTrans" cxnId="{84A3FE8A-ABBD-41D4-8973-320E8779F6E5}">
      <dgm:prSet/>
      <dgm:spPr/>
      <dgm:t>
        <a:bodyPr/>
        <a:lstStyle/>
        <a:p>
          <a:endParaRPr lang="en-US"/>
        </a:p>
      </dgm:t>
    </dgm:pt>
    <dgm:pt modelId="{DCD48832-101C-42F9-99AB-3FE75F2D9FA0}">
      <dgm:prSet custT="1"/>
      <dgm:spPr/>
      <dgm:t>
        <a:bodyPr/>
        <a:lstStyle/>
        <a:p>
          <a:pPr rtl="0"/>
          <a:r>
            <a:rPr lang="en-US" sz="40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Class: Four</a:t>
          </a:r>
          <a:endParaRPr lang="en-US" sz="4000" dirty="0">
            <a:solidFill>
              <a:schemeClr val="accent3">
                <a:lumMod val="20000"/>
                <a:lumOff val="80000"/>
              </a:schemeClr>
            </a:solidFill>
          </a:endParaRPr>
        </a:p>
      </dgm:t>
    </dgm:pt>
    <dgm:pt modelId="{0BFC1E9A-98B9-466E-A2C9-6A2DCC9954F0}" type="parTrans" cxnId="{BE681AD9-7DFE-4542-B696-B82ADB2D16E4}">
      <dgm:prSet/>
      <dgm:spPr/>
      <dgm:t>
        <a:bodyPr/>
        <a:lstStyle/>
        <a:p>
          <a:endParaRPr lang="en-US"/>
        </a:p>
      </dgm:t>
    </dgm:pt>
    <dgm:pt modelId="{5728CBCE-E2E8-4262-8EBC-4DEB48FEE7B7}" type="sibTrans" cxnId="{BE681AD9-7DFE-4542-B696-B82ADB2D16E4}">
      <dgm:prSet/>
      <dgm:spPr/>
      <dgm:t>
        <a:bodyPr/>
        <a:lstStyle/>
        <a:p>
          <a:endParaRPr lang="en-US"/>
        </a:p>
      </dgm:t>
    </dgm:pt>
    <dgm:pt modelId="{A665EC9C-4DF5-4A87-8BC8-3B976E30AC4F}">
      <dgm:prSet custT="1"/>
      <dgm:spPr/>
      <dgm:t>
        <a:bodyPr/>
        <a:lstStyle/>
        <a:p>
          <a:pPr rtl="0"/>
          <a:r>
            <a:rPr lang="en-US" sz="4000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Subject: English</a:t>
          </a:r>
          <a:endParaRPr lang="en-US" sz="4000" dirty="0">
            <a:solidFill>
              <a:schemeClr val="accent6">
                <a:lumMod val="20000"/>
                <a:lumOff val="80000"/>
              </a:schemeClr>
            </a:solidFill>
          </a:endParaRPr>
        </a:p>
      </dgm:t>
    </dgm:pt>
    <dgm:pt modelId="{EFF0DECD-4789-4B7C-AB6D-0DFD40FDE124}" type="parTrans" cxnId="{FF9EA3E4-9410-403C-BBEA-0855A813CEF9}">
      <dgm:prSet/>
      <dgm:spPr/>
      <dgm:t>
        <a:bodyPr/>
        <a:lstStyle/>
        <a:p>
          <a:endParaRPr lang="en-US"/>
        </a:p>
      </dgm:t>
    </dgm:pt>
    <dgm:pt modelId="{1DB73360-A44D-407A-B6DB-4D52C15972DE}" type="sibTrans" cxnId="{FF9EA3E4-9410-403C-BBEA-0855A813CEF9}">
      <dgm:prSet/>
      <dgm:spPr/>
      <dgm:t>
        <a:bodyPr/>
        <a:lstStyle/>
        <a:p>
          <a:endParaRPr lang="en-US"/>
        </a:p>
      </dgm:t>
    </dgm:pt>
    <dgm:pt modelId="{5B2FDB2D-CBE4-497B-9924-07643C5D15EF}" type="pres">
      <dgm:prSet presAssocID="{B6265555-3215-41F4-893A-85A497FFA04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76984D-9705-41E6-8DBC-B85CE187ADA2}" type="pres">
      <dgm:prSet presAssocID="{B35AED6B-325D-47C9-91FA-E377DCC08749}" presName="parentText" presStyleLbl="node1" presStyleIdx="0" presStyleCnt="5" custLinFactNeighborX="-962" custLinFactNeighborY="-407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1088D2-E529-4D40-921D-FB9A280AAF25}" type="pres">
      <dgm:prSet presAssocID="{A542F7F1-C218-4E5B-8E14-91F71860FE81}" presName="spacer" presStyleCnt="0"/>
      <dgm:spPr/>
    </dgm:pt>
    <dgm:pt modelId="{D13DE3B6-D6BF-4AA7-8E94-1BABCF45E0BD}" type="pres">
      <dgm:prSet presAssocID="{02FD00B7-6501-4D75-AFBF-828C39C59D2E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6ACDC0-F3AB-431A-926D-BC1FFF18F90F}" type="pres">
      <dgm:prSet presAssocID="{9B3CF54F-4A18-4470-899C-906CB837EE6D}" presName="spacer" presStyleCnt="0"/>
      <dgm:spPr/>
    </dgm:pt>
    <dgm:pt modelId="{DE6CF1C6-8A0D-461C-9F93-A66B4E934B60}" type="pres">
      <dgm:prSet presAssocID="{B26D75B2-0AAD-487E-A53A-F73DAB6867E7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6A1910-7658-4302-8C16-AB8D5BB9927B}" type="pres">
      <dgm:prSet presAssocID="{63AD5F5A-4AF4-4413-9AD1-A2020599A406}" presName="spacer" presStyleCnt="0"/>
      <dgm:spPr/>
    </dgm:pt>
    <dgm:pt modelId="{654CB580-3EDC-4E10-A30E-4FBF9C7373E5}" type="pres">
      <dgm:prSet presAssocID="{DCD48832-101C-42F9-99AB-3FE75F2D9FA0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44192D-1A53-47ED-8688-B55096B29E0F}" type="pres">
      <dgm:prSet presAssocID="{5728CBCE-E2E8-4262-8EBC-4DEB48FEE7B7}" presName="spacer" presStyleCnt="0"/>
      <dgm:spPr/>
    </dgm:pt>
    <dgm:pt modelId="{01DE12C6-078A-494A-A80F-930817D04961}" type="pres">
      <dgm:prSet presAssocID="{A665EC9C-4DF5-4A87-8BC8-3B976E30AC4F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E628A8-A0BB-49C1-9BD1-F6D7A94D11B4}" type="presOf" srcId="{A665EC9C-4DF5-4A87-8BC8-3B976E30AC4F}" destId="{01DE12C6-078A-494A-A80F-930817D04961}" srcOrd="0" destOrd="0" presId="urn:microsoft.com/office/officeart/2005/8/layout/vList2"/>
    <dgm:cxn modelId="{80B325B7-3461-4A7F-8C94-2BB239FC2F1B}" srcId="{B6265555-3215-41F4-893A-85A497FFA045}" destId="{02FD00B7-6501-4D75-AFBF-828C39C59D2E}" srcOrd="1" destOrd="0" parTransId="{D455ED24-9271-4514-9B2D-164371131D71}" sibTransId="{9B3CF54F-4A18-4470-899C-906CB837EE6D}"/>
    <dgm:cxn modelId="{FF9EA3E4-9410-403C-BBEA-0855A813CEF9}" srcId="{B6265555-3215-41F4-893A-85A497FFA045}" destId="{A665EC9C-4DF5-4A87-8BC8-3B976E30AC4F}" srcOrd="4" destOrd="0" parTransId="{EFF0DECD-4789-4B7C-AB6D-0DFD40FDE124}" sibTransId="{1DB73360-A44D-407A-B6DB-4D52C15972DE}"/>
    <dgm:cxn modelId="{A2FD3F45-F62C-429E-A7B1-C293F7ED8812}" type="presOf" srcId="{DCD48832-101C-42F9-99AB-3FE75F2D9FA0}" destId="{654CB580-3EDC-4E10-A30E-4FBF9C7373E5}" srcOrd="0" destOrd="0" presId="urn:microsoft.com/office/officeart/2005/8/layout/vList2"/>
    <dgm:cxn modelId="{DD4FB9B7-4E4B-4E1C-B419-C6E5128AE0AA}" type="presOf" srcId="{B35AED6B-325D-47C9-91FA-E377DCC08749}" destId="{5F76984D-9705-41E6-8DBC-B85CE187ADA2}" srcOrd="0" destOrd="0" presId="urn:microsoft.com/office/officeart/2005/8/layout/vList2"/>
    <dgm:cxn modelId="{0079FF9E-851C-4301-9178-A0126756010F}" type="presOf" srcId="{B26D75B2-0AAD-487E-A53A-F73DAB6867E7}" destId="{DE6CF1C6-8A0D-461C-9F93-A66B4E934B60}" srcOrd="0" destOrd="0" presId="urn:microsoft.com/office/officeart/2005/8/layout/vList2"/>
    <dgm:cxn modelId="{5090FDA6-185C-4CF0-8AF9-355E9C813FFB}" type="presOf" srcId="{B6265555-3215-41F4-893A-85A497FFA045}" destId="{5B2FDB2D-CBE4-497B-9924-07643C5D15EF}" srcOrd="0" destOrd="0" presId="urn:microsoft.com/office/officeart/2005/8/layout/vList2"/>
    <dgm:cxn modelId="{BE681AD9-7DFE-4542-B696-B82ADB2D16E4}" srcId="{B6265555-3215-41F4-893A-85A497FFA045}" destId="{DCD48832-101C-42F9-99AB-3FE75F2D9FA0}" srcOrd="3" destOrd="0" parTransId="{0BFC1E9A-98B9-466E-A2C9-6A2DCC9954F0}" sibTransId="{5728CBCE-E2E8-4262-8EBC-4DEB48FEE7B7}"/>
    <dgm:cxn modelId="{53CF9E54-8A80-495D-9EEF-748C48830715}" srcId="{B6265555-3215-41F4-893A-85A497FFA045}" destId="{B35AED6B-325D-47C9-91FA-E377DCC08749}" srcOrd="0" destOrd="0" parTransId="{C20698BD-4202-4FAB-AB80-3231A2389A89}" sibTransId="{A542F7F1-C218-4E5B-8E14-91F71860FE81}"/>
    <dgm:cxn modelId="{3FA19846-B1F1-491E-8132-8F5D90A3863C}" type="presOf" srcId="{02FD00B7-6501-4D75-AFBF-828C39C59D2E}" destId="{D13DE3B6-D6BF-4AA7-8E94-1BABCF45E0BD}" srcOrd="0" destOrd="0" presId="urn:microsoft.com/office/officeart/2005/8/layout/vList2"/>
    <dgm:cxn modelId="{84A3FE8A-ABBD-41D4-8973-320E8779F6E5}" srcId="{B6265555-3215-41F4-893A-85A497FFA045}" destId="{B26D75B2-0AAD-487E-A53A-F73DAB6867E7}" srcOrd="2" destOrd="0" parTransId="{C56E5F99-B9ED-4079-98D7-F205FB277063}" sibTransId="{63AD5F5A-4AF4-4413-9AD1-A2020599A406}"/>
    <dgm:cxn modelId="{004F7638-719C-4BE2-8B1D-6607333453AF}" type="presParOf" srcId="{5B2FDB2D-CBE4-497B-9924-07643C5D15EF}" destId="{5F76984D-9705-41E6-8DBC-B85CE187ADA2}" srcOrd="0" destOrd="0" presId="urn:microsoft.com/office/officeart/2005/8/layout/vList2"/>
    <dgm:cxn modelId="{60393F9B-6B49-4ACB-B4D8-D40E500017EC}" type="presParOf" srcId="{5B2FDB2D-CBE4-497B-9924-07643C5D15EF}" destId="{4E1088D2-E529-4D40-921D-FB9A280AAF25}" srcOrd="1" destOrd="0" presId="urn:microsoft.com/office/officeart/2005/8/layout/vList2"/>
    <dgm:cxn modelId="{CD3774C0-878A-4054-903A-C7C328806782}" type="presParOf" srcId="{5B2FDB2D-CBE4-497B-9924-07643C5D15EF}" destId="{D13DE3B6-D6BF-4AA7-8E94-1BABCF45E0BD}" srcOrd="2" destOrd="0" presId="urn:microsoft.com/office/officeart/2005/8/layout/vList2"/>
    <dgm:cxn modelId="{916FADE9-3457-484B-8C6C-E8DC3D130827}" type="presParOf" srcId="{5B2FDB2D-CBE4-497B-9924-07643C5D15EF}" destId="{9C6ACDC0-F3AB-431A-926D-BC1FFF18F90F}" srcOrd="3" destOrd="0" presId="urn:microsoft.com/office/officeart/2005/8/layout/vList2"/>
    <dgm:cxn modelId="{C94A30BC-41E5-4413-B19D-5E272BE5FB5D}" type="presParOf" srcId="{5B2FDB2D-CBE4-497B-9924-07643C5D15EF}" destId="{DE6CF1C6-8A0D-461C-9F93-A66B4E934B60}" srcOrd="4" destOrd="0" presId="urn:microsoft.com/office/officeart/2005/8/layout/vList2"/>
    <dgm:cxn modelId="{9E45AFED-A558-45A0-A8AC-4947ED3843A7}" type="presParOf" srcId="{5B2FDB2D-CBE4-497B-9924-07643C5D15EF}" destId="{2D6A1910-7658-4302-8C16-AB8D5BB9927B}" srcOrd="5" destOrd="0" presId="urn:microsoft.com/office/officeart/2005/8/layout/vList2"/>
    <dgm:cxn modelId="{C4E93FA4-3E80-4BDC-8A3D-993739303498}" type="presParOf" srcId="{5B2FDB2D-CBE4-497B-9924-07643C5D15EF}" destId="{654CB580-3EDC-4E10-A30E-4FBF9C7373E5}" srcOrd="6" destOrd="0" presId="urn:microsoft.com/office/officeart/2005/8/layout/vList2"/>
    <dgm:cxn modelId="{417D48C5-4A3D-405D-A52D-3EE497847024}" type="presParOf" srcId="{5B2FDB2D-CBE4-497B-9924-07643C5D15EF}" destId="{D144192D-1A53-47ED-8688-B55096B29E0F}" srcOrd="7" destOrd="0" presId="urn:microsoft.com/office/officeart/2005/8/layout/vList2"/>
    <dgm:cxn modelId="{62238DAE-B360-4B50-AA54-F47DEEF7C4ED}" type="presParOf" srcId="{5B2FDB2D-CBE4-497B-9924-07643C5D15EF}" destId="{01DE12C6-078A-494A-A80F-930817D0496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76984D-9705-41E6-8DBC-B85CE187ADA2}">
      <dsp:nvSpPr>
        <dsp:cNvPr id="0" name=""/>
        <dsp:cNvSpPr/>
      </dsp:nvSpPr>
      <dsp:spPr>
        <a:xfrm>
          <a:off x="0" y="36440"/>
          <a:ext cx="8001000" cy="1029600"/>
        </a:xfrm>
        <a:prstGeom prst="roundRect">
          <a:avLst/>
        </a:prstGeom>
        <a:solidFill>
          <a:srgbClr val="10FCB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Introduction of lesson:</a:t>
          </a:r>
          <a:endParaRPr lang="en-US" sz="1000" kern="1200" dirty="0"/>
        </a:p>
      </dsp:txBody>
      <dsp:txXfrm>
        <a:off x="0" y="36440"/>
        <a:ext cx="8001000" cy="1029600"/>
      </dsp:txXfrm>
    </dsp:sp>
    <dsp:sp modelId="{D13DE3B6-D6BF-4AA7-8E94-1BABCF45E0BD}">
      <dsp:nvSpPr>
        <dsp:cNvPr id="0" name=""/>
        <dsp:cNvSpPr/>
      </dsp:nvSpPr>
      <dsp:spPr>
        <a:xfrm>
          <a:off x="0" y="1230899"/>
          <a:ext cx="8001000" cy="102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/>
              </a:solidFill>
            </a:rPr>
            <a:t>Headline: Reading the Calendar</a:t>
          </a:r>
          <a:endParaRPr lang="en-US" sz="2000" kern="1200" dirty="0">
            <a:solidFill>
              <a:schemeClr val="accent6"/>
            </a:solidFill>
          </a:endParaRPr>
        </a:p>
      </dsp:txBody>
      <dsp:txXfrm>
        <a:off x="0" y="1230899"/>
        <a:ext cx="8001000" cy="1029600"/>
      </dsp:txXfrm>
    </dsp:sp>
    <dsp:sp modelId="{DE6CF1C6-8A0D-461C-9F93-A66B4E934B60}">
      <dsp:nvSpPr>
        <dsp:cNvPr id="0" name=""/>
        <dsp:cNvSpPr/>
      </dsp:nvSpPr>
      <dsp:spPr>
        <a:xfrm>
          <a:off x="0" y="2418900"/>
          <a:ext cx="8001000" cy="102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Unit: A</a:t>
          </a:r>
          <a:endParaRPr lang="en-US" sz="2000" kern="1200" dirty="0">
            <a:solidFill>
              <a:schemeClr val="accent6">
                <a:lumMod val="20000"/>
                <a:lumOff val="80000"/>
              </a:schemeClr>
            </a:solidFill>
          </a:endParaRPr>
        </a:p>
      </dsp:txBody>
      <dsp:txXfrm>
        <a:off x="0" y="2418900"/>
        <a:ext cx="8001000" cy="1029600"/>
      </dsp:txXfrm>
    </dsp:sp>
    <dsp:sp modelId="{654CB580-3EDC-4E10-A30E-4FBF9C7373E5}">
      <dsp:nvSpPr>
        <dsp:cNvPr id="0" name=""/>
        <dsp:cNvSpPr/>
      </dsp:nvSpPr>
      <dsp:spPr>
        <a:xfrm>
          <a:off x="0" y="3606900"/>
          <a:ext cx="8001000" cy="102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3">
                  <a:lumMod val="20000"/>
                  <a:lumOff val="80000"/>
                </a:schemeClr>
              </a:solidFill>
            </a:rPr>
            <a:t>Class: Four</a:t>
          </a:r>
          <a:endParaRPr lang="en-US" sz="2000" kern="1200" dirty="0">
            <a:solidFill>
              <a:schemeClr val="accent3">
                <a:lumMod val="20000"/>
                <a:lumOff val="80000"/>
              </a:schemeClr>
            </a:solidFill>
          </a:endParaRPr>
        </a:p>
      </dsp:txBody>
      <dsp:txXfrm>
        <a:off x="0" y="3606900"/>
        <a:ext cx="8001000" cy="1029600"/>
      </dsp:txXfrm>
    </dsp:sp>
    <dsp:sp modelId="{01DE12C6-078A-494A-A80F-930817D04961}">
      <dsp:nvSpPr>
        <dsp:cNvPr id="0" name=""/>
        <dsp:cNvSpPr/>
      </dsp:nvSpPr>
      <dsp:spPr>
        <a:xfrm>
          <a:off x="0" y="4794900"/>
          <a:ext cx="8001000" cy="102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6">
                  <a:lumMod val="20000"/>
                  <a:lumOff val="80000"/>
                </a:schemeClr>
              </a:solidFill>
            </a:rPr>
            <a:t>Subject: English</a:t>
          </a:r>
          <a:endParaRPr lang="en-US" sz="2000" kern="1200" dirty="0">
            <a:solidFill>
              <a:schemeClr val="accent6">
                <a:lumMod val="20000"/>
                <a:lumOff val="80000"/>
              </a:schemeClr>
            </a:solidFill>
          </a:endParaRPr>
        </a:p>
      </dsp:txBody>
      <dsp:txXfrm>
        <a:off x="0" y="4794900"/>
        <a:ext cx="8001000" cy="1029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4D8AD-9312-4B9A-B27D-16BCE8E92E8F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01BEE-D372-4062-ACB6-04D7E1E824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01BEE-D372-4062-ACB6-04D7E1E824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01BEE-D372-4062-ACB6-04D7E1E824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C8C2B-FD0D-4C08-A330-B32EF25C2454}" type="datetimeFigureOut">
              <a:rPr lang="en-US" smtClean="0"/>
              <a:pPr/>
              <a:t>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D750F-5F95-45FC-8213-413EEEFB81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1676400" y="0"/>
            <a:ext cx="5791200" cy="2438400"/>
          </a:xfrm>
          <a:prstGeom prst="horizontalScroll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ln>
                  <a:solidFill>
                    <a:srgbClr val="92D050">
                      <a:alpha val="90000"/>
                    </a:srgbClr>
                  </a:solidFill>
                </a:ln>
                <a:solidFill>
                  <a:srgbClr val="FF0000"/>
                </a:solidFill>
              </a:rPr>
              <a:t>Welcome</a:t>
            </a:r>
            <a:endParaRPr lang="en-US" sz="9600" dirty="0">
              <a:ln>
                <a:solidFill>
                  <a:srgbClr val="92D050">
                    <a:alpha val="90000"/>
                  </a:srgbClr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4" name="Picture 3" descr="d224bfe1af7dae1e90cb5df408ad6d1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1" y="2590801"/>
            <a:ext cx="8077199" cy="41147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5626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CC0099"/>
                </a:solidFill>
              </a:rPr>
              <a:t>GOODBYE</a:t>
            </a:r>
            <a:endParaRPr lang="en-US" sz="6000" dirty="0">
              <a:solidFill>
                <a:srgbClr val="CC0099"/>
              </a:solidFill>
            </a:endParaRPr>
          </a:p>
        </p:txBody>
      </p:sp>
      <p:pic>
        <p:nvPicPr>
          <p:cNvPr id="3" name="Picture 2" descr="Hydrange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8600"/>
            <a:ext cx="8153400" cy="52753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/>
          <p:cNvSpPr/>
          <p:nvPr/>
        </p:nvSpPr>
        <p:spPr>
          <a:xfrm>
            <a:off x="381000" y="152400"/>
            <a:ext cx="8458200" cy="2743200"/>
          </a:xfrm>
          <a:prstGeom prst="rightArrow">
            <a:avLst/>
          </a:prstGeom>
          <a:noFill/>
          <a:ln>
            <a:solidFill>
              <a:srgbClr val="0CB62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rgbClr val="0000FF"/>
                </a:solidFill>
              </a:rPr>
              <a:t>SELF INTRODUCTION</a:t>
            </a:r>
            <a:endParaRPr lang="en-US" sz="6600" dirty="0"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4267200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i="1" dirty="0"/>
          </a:p>
        </p:txBody>
      </p:sp>
      <p:sp>
        <p:nvSpPr>
          <p:cNvPr id="7" name="Flowchart: Punched Tape 6"/>
          <p:cNvSpPr/>
          <p:nvPr/>
        </p:nvSpPr>
        <p:spPr>
          <a:xfrm>
            <a:off x="609600" y="3200400"/>
            <a:ext cx="7315200" cy="33528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/>
              <a:t>      </a:t>
            </a:r>
            <a:r>
              <a:rPr lang="en-US" sz="5400" dirty="0" err="1" smtClean="0"/>
              <a:t>zakir</a:t>
            </a:r>
            <a:r>
              <a:rPr lang="en-US" sz="5400" dirty="0" smtClean="0"/>
              <a:t> </a:t>
            </a:r>
            <a:r>
              <a:rPr lang="en-US" sz="5400" dirty="0" err="1" smtClean="0"/>
              <a:t>Hossain</a:t>
            </a:r>
            <a:endParaRPr lang="en-US" sz="5400" dirty="0" smtClean="0"/>
          </a:p>
          <a:p>
            <a:pPr algn="ctr"/>
            <a:r>
              <a:rPr lang="en-US" dirty="0" smtClean="0"/>
              <a:t>Assistant teacher</a:t>
            </a:r>
          </a:p>
          <a:p>
            <a:pPr algn="ctr"/>
            <a:r>
              <a:rPr lang="en-US" dirty="0" err="1" smtClean="0"/>
              <a:t>Charkashimnagur</a:t>
            </a:r>
            <a:r>
              <a:rPr lang="en-US" dirty="0" smtClean="0"/>
              <a:t> Govt. Primary School</a:t>
            </a:r>
          </a:p>
          <a:p>
            <a:pPr algn="ctr"/>
            <a:r>
              <a:rPr lang="en-US" dirty="0" err="1" smtClean="0"/>
              <a:t>Belabo</a:t>
            </a:r>
            <a:r>
              <a:rPr lang="en-US" dirty="0" smtClean="0"/>
              <a:t>, </a:t>
            </a:r>
            <a:r>
              <a:rPr lang="en-US" dirty="0" err="1" smtClean="0"/>
              <a:t>Narsingdi</a:t>
            </a:r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4381447" y="4953000"/>
            <a:ext cx="18473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n-US" sz="20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685800" y="304800"/>
          <a:ext cx="80010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838200"/>
            <a:ext cx="7848600" cy="427809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b="1" i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Learning outcomes:</a:t>
            </a:r>
          </a:p>
          <a:p>
            <a:pPr algn="ctr"/>
            <a:r>
              <a:rPr lang="en-US" sz="4400" dirty="0" smtClean="0">
                <a:solidFill>
                  <a:srgbClr val="FFFF00"/>
                </a:solidFill>
              </a:rPr>
              <a:t>Students will be able to ……..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a. Read the text with correct pronunciation.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b. Say the date from a calendar.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c. Write the name of 7 days. 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d. Make sentences with new words. 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Scroll 2"/>
          <p:cNvSpPr/>
          <p:nvPr/>
        </p:nvSpPr>
        <p:spPr>
          <a:xfrm>
            <a:off x="457200" y="304800"/>
            <a:ext cx="8305800" cy="65532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a. What day is today?</a:t>
            </a:r>
          </a:p>
          <a:p>
            <a:pPr algn="ctr"/>
            <a:r>
              <a:rPr lang="en-US" sz="4400" dirty="0" smtClean="0"/>
              <a:t>b. What date is today?</a:t>
            </a:r>
          </a:p>
          <a:p>
            <a:pPr algn="ctr"/>
            <a:r>
              <a:rPr lang="en-US" sz="4400" dirty="0" smtClean="0"/>
              <a:t>  c. What month is now?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1" y="685798"/>
          <a:ext cx="8610602" cy="601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0086"/>
                <a:gridCol w="1230086"/>
                <a:gridCol w="1230086"/>
                <a:gridCol w="1230086"/>
                <a:gridCol w="1230086"/>
                <a:gridCol w="1230086"/>
                <a:gridCol w="1230086"/>
              </a:tblGrid>
              <a:tr h="1108370">
                <a:tc>
                  <a:txBody>
                    <a:bodyPr/>
                    <a:lstStyle/>
                    <a:p>
                      <a:r>
                        <a:rPr lang="en-US" dirty="0" smtClean="0"/>
                        <a:t>Sunday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Tuesday        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Wednesday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Thursday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Saturday</a:t>
                      </a:r>
                      <a:endParaRPr lang="en-US" dirty="0"/>
                    </a:p>
                  </a:txBody>
                  <a:tcPr/>
                </a:tc>
              </a:tr>
              <a:tr h="9822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982286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982286"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982286"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>
                    <a:gradFill>
                      <a:gsLst>
                        <a:gs pos="0">
                          <a:srgbClr val="FFEFD1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</a:tr>
              <a:tr h="982286"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                                                                                 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10FCB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January 2013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10FCB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6002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219200" y="2590800"/>
            <a:ext cx="6477000" cy="132343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8000" dirty="0" smtClean="0">
                <a:solidFill>
                  <a:srgbClr val="FF33CC"/>
                </a:solidFill>
              </a:rPr>
              <a:t>M</a:t>
            </a:r>
            <a:r>
              <a:rPr lang="en-US" sz="8000" dirty="0" smtClean="0">
                <a:solidFill>
                  <a:srgbClr val="66FF66"/>
                </a:solidFill>
              </a:rPr>
              <a:t>o</a:t>
            </a:r>
            <a:r>
              <a:rPr lang="en-US" sz="8000" dirty="0" smtClean="0">
                <a:solidFill>
                  <a:srgbClr val="FF00FF"/>
                </a:solidFill>
              </a:rPr>
              <a:t>d</a:t>
            </a:r>
            <a:r>
              <a:rPr lang="en-US" sz="8000" dirty="0" smtClean="0">
                <a:solidFill>
                  <a:srgbClr val="10FCB3"/>
                </a:solidFill>
              </a:rPr>
              <a:t>e</a:t>
            </a:r>
            <a:r>
              <a:rPr lang="en-US" sz="8000" dirty="0" smtClean="0">
                <a:solidFill>
                  <a:schemeClr val="accent6">
                    <a:lumMod val="50000"/>
                  </a:schemeClr>
                </a:solidFill>
              </a:rPr>
              <a:t>l</a:t>
            </a:r>
            <a:r>
              <a:rPr lang="en-US" sz="8000" dirty="0" smtClean="0"/>
              <a:t> </a:t>
            </a:r>
            <a:r>
              <a:rPr lang="en-US" sz="8000" dirty="0" smtClean="0">
                <a:solidFill>
                  <a:srgbClr val="FF66FF"/>
                </a:solidFill>
              </a:rPr>
              <a:t>reading</a:t>
            </a:r>
            <a:endParaRPr lang="en-US" sz="8000" dirty="0">
              <a:solidFill>
                <a:srgbClr val="FF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flipV="1">
            <a:off x="1828800" y="19050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2362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14300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0CB620"/>
                </a:solidFill>
              </a:rPr>
              <a:t>Silent Reading</a:t>
            </a:r>
            <a:endParaRPr lang="en-US" sz="9600" dirty="0">
              <a:solidFill>
                <a:srgbClr val="0CB6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52400"/>
            <a:ext cx="7010400" cy="1107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Evaluation</a:t>
            </a:r>
            <a:endParaRPr lang="en-US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133600"/>
            <a:ext cx="1371600" cy="830997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CB620"/>
                </a:solidFill>
              </a:rPr>
              <a:t>Oral</a:t>
            </a:r>
            <a:endParaRPr lang="en-US" sz="4800" dirty="0">
              <a:solidFill>
                <a:srgbClr val="0CB62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1295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43600" y="22860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CB620"/>
                </a:solidFill>
              </a:rPr>
              <a:t>Written</a:t>
            </a:r>
            <a:endParaRPr lang="en-US" sz="4000" dirty="0">
              <a:solidFill>
                <a:srgbClr val="0CB62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6248400" y="1295400"/>
            <a:ext cx="1143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685800" y="1295400"/>
            <a:ext cx="1066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1" y="2895601"/>
            <a:ext cx="44957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/>
            <a:r>
              <a:rPr lang="en-US" sz="2800" dirty="0" smtClean="0">
                <a:solidFill>
                  <a:srgbClr val="FF33CC"/>
                </a:solidFill>
              </a:rPr>
              <a:t>a. What day is the 2</a:t>
            </a:r>
            <a:r>
              <a:rPr lang="en-US" sz="2800" baseline="30000" dirty="0" smtClean="0">
                <a:solidFill>
                  <a:srgbClr val="FF33CC"/>
                </a:solidFill>
              </a:rPr>
              <a:t>nd</a:t>
            </a:r>
            <a:r>
              <a:rPr lang="en-US" sz="2800" dirty="0" smtClean="0">
                <a:solidFill>
                  <a:srgbClr val="FF33CC"/>
                </a:solidFill>
              </a:rPr>
              <a:t> day of the month?</a:t>
            </a:r>
          </a:p>
          <a:p>
            <a:pPr marL="342900" lvl="0" indent="-342900"/>
            <a:r>
              <a:rPr lang="en-US" sz="2800" dirty="0" smtClean="0">
                <a:solidFill>
                  <a:srgbClr val="FF33CC"/>
                </a:solidFill>
              </a:rPr>
              <a:t>b. What day is 30</a:t>
            </a:r>
            <a:r>
              <a:rPr lang="en-US" sz="2800" baseline="30000" dirty="0" smtClean="0">
                <a:solidFill>
                  <a:srgbClr val="FF33CC"/>
                </a:solidFill>
              </a:rPr>
              <a:t>th</a:t>
            </a:r>
            <a:r>
              <a:rPr lang="en-US" sz="2800" dirty="0" smtClean="0">
                <a:solidFill>
                  <a:srgbClr val="FF33CC"/>
                </a:solidFill>
              </a:rPr>
              <a:t> day of the month?</a:t>
            </a:r>
            <a:endParaRPr lang="en-US" sz="2800" dirty="0">
              <a:solidFill>
                <a:srgbClr val="FF33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29200" y="3048000"/>
            <a:ext cx="3962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800" dirty="0" smtClean="0">
                <a:solidFill>
                  <a:srgbClr val="FF33CC"/>
                </a:solidFill>
              </a:rPr>
              <a:t>a. Write the name of 7 days.</a:t>
            </a:r>
          </a:p>
          <a:p>
            <a:pPr marL="342900" indent="-342900"/>
            <a:r>
              <a:rPr lang="en-US" sz="2800" dirty="0" smtClean="0">
                <a:solidFill>
                  <a:srgbClr val="FF33CC"/>
                </a:solidFill>
              </a:rPr>
              <a:t>b. Make sentence with the word “record”.</a:t>
            </a:r>
          </a:p>
          <a:p>
            <a:pPr marL="342900" indent="-342900"/>
            <a:r>
              <a:rPr lang="en-US" sz="2800" dirty="0" smtClean="0">
                <a:solidFill>
                  <a:srgbClr val="FF33CC"/>
                </a:solidFill>
              </a:rPr>
              <a:t>c. Write the opposite meaning of the following words:</a:t>
            </a:r>
          </a:p>
          <a:p>
            <a:pPr marL="342900" indent="-342900"/>
            <a:r>
              <a:rPr lang="en-US" sz="2800" dirty="0" smtClean="0">
                <a:solidFill>
                  <a:srgbClr val="FF33CC"/>
                </a:solidFill>
              </a:rPr>
              <a:t>            before, first, below</a:t>
            </a:r>
            <a:endParaRPr lang="en-US" sz="28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7" grpId="0" animBg="1"/>
      <p:bldP spid="9" grpId="0" animBg="1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</TotalTime>
  <Words>210</Words>
  <Application>Microsoft Office PowerPoint</Application>
  <PresentationFormat>On-screen Show (4:3)</PresentationFormat>
  <Paragraphs>74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Acer1</dc:creator>
  <cp:lastModifiedBy>DPE</cp:lastModifiedBy>
  <cp:revision>87</cp:revision>
  <dcterms:created xsi:type="dcterms:W3CDTF">2013-04-06T10:20:45Z</dcterms:created>
  <dcterms:modified xsi:type="dcterms:W3CDTF">2014-01-20T13:22:53Z</dcterms:modified>
</cp:coreProperties>
</file>